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6" r:id="rId10"/>
    <p:sldId id="270" r:id="rId11"/>
    <p:sldId id="260" r:id="rId12"/>
    <p:sldId id="261" r:id="rId13"/>
    <p:sldId id="262" r:id="rId14"/>
    <p:sldId id="263" r:id="rId15"/>
    <p:sldId id="264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B06DE-42EC-4F40-AC45-D4BE171FB371}" v="8" dt="2019-09-25T12:04:0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uard" userId="c65b036bf9622bdd" providerId="LiveId" clId="{26F26F26-C3A0-452C-AB69-EAD46A4A5E58}"/>
    <pc:docChg chg="custSel mod addSld modSld sldOrd">
      <pc:chgData name="Steven Guard" userId="c65b036bf9622bdd" providerId="LiveId" clId="{26F26F26-C3A0-452C-AB69-EAD46A4A5E58}" dt="2019-03-20T13:58:05.428" v="924" actId="14100"/>
      <pc:docMkLst>
        <pc:docMk/>
      </pc:docMkLst>
      <pc:sldChg chg="addSp modSp">
        <pc:chgData name="Steven Guard" userId="c65b036bf9622bdd" providerId="LiveId" clId="{26F26F26-C3A0-452C-AB69-EAD46A4A5E58}" dt="2019-03-20T12:59:21.065" v="908" actId="208"/>
        <pc:sldMkLst>
          <pc:docMk/>
          <pc:sldMk cId="1305145386" sldId="256"/>
        </pc:sldMkLst>
        <pc:spChg chg="mod">
          <ac:chgData name="Steven Guard" userId="c65b036bf9622bdd" providerId="LiveId" clId="{26F26F26-C3A0-452C-AB69-EAD46A4A5E58}" dt="2019-03-20T12:58:49.924" v="903" actId="14100"/>
          <ac:spMkLst>
            <pc:docMk/>
            <pc:sldMk cId="1305145386" sldId="256"/>
            <ac:spMk id="7" creationId="{E5AB1A06-681D-4B55-BDAF-ED8AF396D4C2}"/>
          </ac:spMkLst>
        </pc:spChg>
        <pc:spChg chg="mod">
          <ac:chgData name="Steven Guard" userId="c65b036bf9622bdd" providerId="LiveId" clId="{26F26F26-C3A0-452C-AB69-EAD46A4A5E58}" dt="2019-03-20T12:59:03.523" v="905" actId="1076"/>
          <ac:spMkLst>
            <pc:docMk/>
            <pc:sldMk cId="1305145386" sldId="256"/>
            <ac:spMk id="20" creationId="{46296A8C-8CB3-427F-BF09-B3F3A75D804F}"/>
          </ac:spMkLst>
        </pc:spChg>
        <pc:cxnChg chg="add mod">
          <ac:chgData name="Steven Guard" userId="c65b036bf9622bdd" providerId="LiveId" clId="{26F26F26-C3A0-452C-AB69-EAD46A4A5E58}" dt="2019-03-20T12:59:21.065" v="908" actId="208"/>
          <ac:cxnSpMkLst>
            <pc:docMk/>
            <pc:sldMk cId="1305145386" sldId="256"/>
            <ac:cxnSpMk id="3" creationId="{36CE99A4-687B-4B3F-85E6-7BC49ACB23AE}"/>
          </ac:cxnSpMkLst>
        </pc:cxnChg>
      </pc:sldChg>
      <pc:sldChg chg="modSp">
        <pc:chgData name="Steven Guard" userId="c65b036bf9622bdd" providerId="LiveId" clId="{26F26F26-C3A0-452C-AB69-EAD46A4A5E58}" dt="2019-03-20T13:57:55.364" v="923" actId="14100"/>
        <pc:sldMkLst>
          <pc:docMk/>
          <pc:sldMk cId="4115411039" sldId="257"/>
        </pc:sldMkLst>
        <pc:spChg chg="mod">
          <ac:chgData name="Steven Guard" userId="c65b036bf9622bdd" providerId="LiveId" clId="{26F26F26-C3A0-452C-AB69-EAD46A4A5E58}" dt="2019-03-20T13:57:55.364" v="923" actId="14100"/>
          <ac:spMkLst>
            <pc:docMk/>
            <pc:sldMk cId="4115411039" sldId="257"/>
            <ac:spMk id="4" creationId="{1CAAE190-DF7E-4C1B-88C6-54854B4302DC}"/>
          </ac:spMkLst>
        </pc:spChg>
        <pc:picChg chg="mod">
          <ac:chgData name="Steven Guard" userId="c65b036bf9622bdd" providerId="LiveId" clId="{26F26F26-C3A0-452C-AB69-EAD46A4A5E58}" dt="2019-03-20T12:36:03.530" v="30" actId="1076"/>
          <ac:picMkLst>
            <pc:docMk/>
            <pc:sldMk cId="4115411039" sldId="257"/>
            <ac:picMk id="6" creationId="{167BD6F9-EBAF-4AE0-8F25-5A596B2E7055}"/>
          </ac:picMkLst>
        </pc:picChg>
      </pc:sldChg>
      <pc:sldChg chg="modSp">
        <pc:chgData name="Steven Guard" userId="c65b036bf9622bdd" providerId="LiveId" clId="{26F26F26-C3A0-452C-AB69-EAD46A4A5E58}" dt="2019-03-20T13:58:05.428" v="924" actId="14100"/>
        <pc:sldMkLst>
          <pc:docMk/>
          <pc:sldMk cId="473140006" sldId="258"/>
        </pc:sldMkLst>
        <pc:spChg chg="mod">
          <ac:chgData name="Steven Guard" userId="c65b036bf9622bdd" providerId="LiveId" clId="{26F26F26-C3A0-452C-AB69-EAD46A4A5E58}" dt="2019-03-20T13:58:05.428" v="924" actId="14100"/>
          <ac:spMkLst>
            <pc:docMk/>
            <pc:sldMk cId="473140006" sldId="258"/>
            <ac:spMk id="4" creationId="{1CAAE190-DF7E-4C1B-88C6-54854B4302DC}"/>
          </ac:spMkLst>
        </pc:spChg>
        <pc:picChg chg="mod">
          <ac:chgData name="Steven Guard" userId="c65b036bf9622bdd" providerId="LiveId" clId="{26F26F26-C3A0-452C-AB69-EAD46A4A5E58}" dt="2019-03-20T12:36:16.751" v="32" actId="1076"/>
          <ac:picMkLst>
            <pc:docMk/>
            <pc:sldMk cId="473140006" sldId="258"/>
            <ac:picMk id="6" creationId="{167BD6F9-EBAF-4AE0-8F25-5A596B2E7055}"/>
          </ac:picMkLst>
        </pc:picChg>
      </pc:sldChg>
      <pc:sldChg chg="modSp">
        <pc:chgData name="Steven Guard" userId="c65b036bf9622bdd" providerId="LiveId" clId="{26F26F26-C3A0-452C-AB69-EAD46A4A5E58}" dt="2019-03-20T12:37:17.935" v="47" actId="14100"/>
        <pc:sldMkLst>
          <pc:docMk/>
          <pc:sldMk cId="31977735" sldId="259"/>
        </pc:sldMkLst>
        <pc:picChg chg="mod">
          <ac:chgData name="Steven Guard" userId="c65b036bf9622bdd" providerId="LiveId" clId="{26F26F26-C3A0-452C-AB69-EAD46A4A5E58}" dt="2019-03-20T12:36:58.767" v="42" actId="14100"/>
          <ac:picMkLst>
            <pc:docMk/>
            <pc:sldMk cId="31977735" sldId="259"/>
            <ac:picMk id="5" creationId="{82657A80-EB31-4502-8CD0-7EBE10FC294B}"/>
          </ac:picMkLst>
        </pc:picChg>
        <pc:picChg chg="mod">
          <ac:chgData name="Steven Guard" userId="c65b036bf9622bdd" providerId="LiveId" clId="{26F26F26-C3A0-452C-AB69-EAD46A4A5E58}" dt="2019-03-20T12:37:17.935" v="47" actId="14100"/>
          <ac:picMkLst>
            <pc:docMk/>
            <pc:sldMk cId="31977735" sldId="259"/>
            <ac:picMk id="9" creationId="{8E07C89E-9C83-436D-A33F-9D841BEDD414}"/>
          </ac:picMkLst>
        </pc:picChg>
        <pc:picChg chg="mod">
          <ac:chgData name="Steven Guard" userId="c65b036bf9622bdd" providerId="LiveId" clId="{26F26F26-C3A0-452C-AB69-EAD46A4A5E58}" dt="2019-03-20T12:36:29.759" v="33" actId="1076"/>
          <ac:picMkLst>
            <pc:docMk/>
            <pc:sldMk cId="31977735" sldId="259"/>
            <ac:picMk id="10" creationId="{6183E904-DB1A-4711-9EFE-BCBFAC78515D}"/>
          </ac:picMkLst>
        </pc:picChg>
      </pc:sldChg>
      <pc:sldChg chg="modSp">
        <pc:chgData name="Steven Guard" userId="c65b036bf9622bdd" providerId="LiveId" clId="{26F26F26-C3A0-452C-AB69-EAD46A4A5E58}" dt="2019-03-20T12:59:32.153" v="910" actId="14100"/>
        <pc:sldMkLst>
          <pc:docMk/>
          <pc:sldMk cId="2513818047" sldId="260"/>
        </pc:sldMkLst>
        <pc:spChg chg="mod">
          <ac:chgData name="Steven Guard" userId="c65b036bf9622bdd" providerId="LiveId" clId="{26F26F26-C3A0-452C-AB69-EAD46A4A5E58}" dt="2019-03-20T12:59:32.153" v="910" actId="14100"/>
          <ac:spMkLst>
            <pc:docMk/>
            <pc:sldMk cId="2513818047" sldId="260"/>
            <ac:spMk id="4" creationId="{1CAAE190-DF7E-4C1B-88C6-54854B4302DC}"/>
          </ac:spMkLst>
        </pc:spChg>
        <pc:picChg chg="mod">
          <ac:chgData name="Steven Guard" userId="c65b036bf9622bdd" providerId="LiveId" clId="{26F26F26-C3A0-452C-AB69-EAD46A4A5E58}" dt="2019-03-20T12:56:57.464" v="884" actId="1076"/>
          <ac:picMkLst>
            <pc:docMk/>
            <pc:sldMk cId="2513818047" sldId="260"/>
            <ac:picMk id="6" creationId="{167BD6F9-EBAF-4AE0-8F25-5A596B2E7055}"/>
          </ac:picMkLst>
        </pc:picChg>
      </pc:sldChg>
      <pc:sldChg chg="modSp">
        <pc:chgData name="Steven Guard" userId="c65b036bf9622bdd" providerId="LiveId" clId="{26F26F26-C3A0-452C-AB69-EAD46A4A5E58}" dt="2019-03-20T12:59:49.251" v="912" actId="14100"/>
        <pc:sldMkLst>
          <pc:docMk/>
          <pc:sldMk cId="3786522175" sldId="261"/>
        </pc:sldMkLst>
        <pc:spChg chg="mod">
          <ac:chgData name="Steven Guard" userId="c65b036bf9622bdd" providerId="LiveId" clId="{26F26F26-C3A0-452C-AB69-EAD46A4A5E58}" dt="2019-03-20T12:59:49.251" v="912" actId="14100"/>
          <ac:spMkLst>
            <pc:docMk/>
            <pc:sldMk cId="3786522175" sldId="261"/>
            <ac:spMk id="4" creationId="{1CAAE190-DF7E-4C1B-88C6-54854B4302DC}"/>
          </ac:spMkLst>
        </pc:spChg>
        <pc:spChg chg="mod">
          <ac:chgData name="Steven Guard" userId="c65b036bf9622bdd" providerId="LiveId" clId="{26F26F26-C3A0-452C-AB69-EAD46A4A5E58}" dt="2019-02-25T08:07:52.772" v="24" actId="20577"/>
          <ac:spMkLst>
            <pc:docMk/>
            <pc:sldMk cId="3786522175" sldId="261"/>
            <ac:spMk id="7" creationId="{9FB6ED7F-11A7-40FD-B423-E78706F143ED}"/>
          </ac:spMkLst>
        </pc:spChg>
        <pc:picChg chg="mod">
          <ac:chgData name="Steven Guard" userId="c65b036bf9622bdd" providerId="LiveId" clId="{26F26F26-C3A0-452C-AB69-EAD46A4A5E58}" dt="2019-03-20T12:57:10.583" v="886" actId="1076"/>
          <ac:picMkLst>
            <pc:docMk/>
            <pc:sldMk cId="3786522175" sldId="261"/>
            <ac:picMk id="6" creationId="{167BD6F9-EBAF-4AE0-8F25-5A596B2E7055}"/>
          </ac:picMkLst>
        </pc:picChg>
      </pc:sldChg>
      <pc:sldChg chg="modSp">
        <pc:chgData name="Steven Guard" userId="c65b036bf9622bdd" providerId="LiveId" clId="{26F26F26-C3A0-452C-AB69-EAD46A4A5E58}" dt="2019-03-20T12:59:57.881" v="913" actId="14100"/>
        <pc:sldMkLst>
          <pc:docMk/>
          <pc:sldMk cId="1630308311" sldId="262"/>
        </pc:sldMkLst>
        <pc:spChg chg="mod">
          <ac:chgData name="Steven Guard" userId="c65b036bf9622bdd" providerId="LiveId" clId="{26F26F26-C3A0-452C-AB69-EAD46A4A5E58}" dt="2019-03-20T12:59:57.881" v="913" actId="14100"/>
          <ac:spMkLst>
            <pc:docMk/>
            <pc:sldMk cId="1630308311" sldId="262"/>
            <ac:spMk id="4" creationId="{1CAAE190-DF7E-4C1B-88C6-54854B4302DC}"/>
          </ac:spMkLst>
        </pc:spChg>
        <pc:picChg chg="mod">
          <ac:chgData name="Steven Guard" userId="c65b036bf9622bdd" providerId="LiveId" clId="{26F26F26-C3A0-452C-AB69-EAD46A4A5E58}" dt="2019-03-20T12:57:21.007" v="888" actId="1076"/>
          <ac:picMkLst>
            <pc:docMk/>
            <pc:sldMk cId="1630308311" sldId="262"/>
            <ac:picMk id="6" creationId="{167BD6F9-EBAF-4AE0-8F25-5A596B2E7055}"/>
          </ac:picMkLst>
        </pc:picChg>
      </pc:sldChg>
      <pc:sldChg chg="modSp">
        <pc:chgData name="Steven Guard" userId="c65b036bf9622bdd" providerId="LiveId" clId="{26F26F26-C3A0-452C-AB69-EAD46A4A5E58}" dt="2019-03-20T13:00:03.049" v="915" actId="14100"/>
        <pc:sldMkLst>
          <pc:docMk/>
          <pc:sldMk cId="1443059030" sldId="263"/>
        </pc:sldMkLst>
        <pc:spChg chg="mod">
          <ac:chgData name="Steven Guard" userId="c65b036bf9622bdd" providerId="LiveId" clId="{26F26F26-C3A0-452C-AB69-EAD46A4A5E58}" dt="2019-03-20T13:00:03.049" v="915" actId="14100"/>
          <ac:spMkLst>
            <pc:docMk/>
            <pc:sldMk cId="1443059030" sldId="263"/>
            <ac:spMk id="4" creationId="{1CAAE190-DF7E-4C1B-88C6-54854B4302DC}"/>
          </ac:spMkLst>
        </pc:spChg>
        <pc:picChg chg="mod">
          <ac:chgData name="Steven Guard" userId="c65b036bf9622bdd" providerId="LiveId" clId="{26F26F26-C3A0-452C-AB69-EAD46A4A5E58}" dt="2019-03-20T12:57:29.039" v="890" actId="1076"/>
          <ac:picMkLst>
            <pc:docMk/>
            <pc:sldMk cId="1443059030" sldId="263"/>
            <ac:picMk id="6" creationId="{167BD6F9-EBAF-4AE0-8F25-5A596B2E7055}"/>
          </ac:picMkLst>
        </pc:picChg>
      </pc:sldChg>
      <pc:sldChg chg="modSp">
        <pc:chgData name="Steven Guard" userId="c65b036bf9622bdd" providerId="LiveId" clId="{26F26F26-C3A0-452C-AB69-EAD46A4A5E58}" dt="2019-03-20T13:00:08.537" v="916" actId="14100"/>
        <pc:sldMkLst>
          <pc:docMk/>
          <pc:sldMk cId="2130094387" sldId="264"/>
        </pc:sldMkLst>
        <pc:spChg chg="mod">
          <ac:chgData name="Steven Guard" userId="c65b036bf9622bdd" providerId="LiveId" clId="{26F26F26-C3A0-452C-AB69-EAD46A4A5E58}" dt="2019-03-20T13:00:08.537" v="916" actId="14100"/>
          <ac:spMkLst>
            <pc:docMk/>
            <pc:sldMk cId="2130094387" sldId="264"/>
            <ac:spMk id="4" creationId="{1CAAE190-DF7E-4C1B-88C6-54854B4302DC}"/>
          </ac:spMkLst>
        </pc:spChg>
        <pc:picChg chg="mod">
          <ac:chgData name="Steven Guard" userId="c65b036bf9622bdd" providerId="LiveId" clId="{26F26F26-C3A0-452C-AB69-EAD46A4A5E58}" dt="2019-03-20T12:57:58.497" v="896" actId="1076"/>
          <ac:picMkLst>
            <pc:docMk/>
            <pc:sldMk cId="2130094387" sldId="264"/>
            <ac:picMk id="6" creationId="{167BD6F9-EBAF-4AE0-8F25-5A596B2E7055}"/>
          </ac:picMkLst>
        </pc:picChg>
      </pc:sldChg>
      <pc:sldChg chg="modSp ord">
        <pc:chgData name="Steven Guard" userId="c65b036bf9622bdd" providerId="LiveId" clId="{26F26F26-C3A0-452C-AB69-EAD46A4A5E58}" dt="2019-03-20T12:59:38.241" v="911" actId="14100"/>
        <pc:sldMkLst>
          <pc:docMk/>
          <pc:sldMk cId="2630698223" sldId="265"/>
        </pc:sldMkLst>
        <pc:spChg chg="mod">
          <ac:chgData name="Steven Guard" userId="c65b036bf9622bdd" providerId="LiveId" clId="{26F26F26-C3A0-452C-AB69-EAD46A4A5E58}" dt="2019-03-20T12:59:38.241" v="911" actId="14100"/>
          <ac:spMkLst>
            <pc:docMk/>
            <pc:sldMk cId="2630698223" sldId="265"/>
            <ac:spMk id="4" creationId="{1CAAE190-DF7E-4C1B-88C6-54854B4302DC}"/>
          </ac:spMkLst>
        </pc:spChg>
        <pc:picChg chg="mod">
          <ac:chgData name="Steven Guard" userId="c65b036bf9622bdd" providerId="LiveId" clId="{26F26F26-C3A0-452C-AB69-EAD46A4A5E58}" dt="2019-03-20T12:37:47.679" v="49" actId="1076"/>
          <ac:picMkLst>
            <pc:docMk/>
            <pc:sldMk cId="2630698223" sldId="265"/>
            <ac:picMk id="6" creationId="{167BD6F9-EBAF-4AE0-8F25-5A596B2E7055}"/>
          </ac:picMkLst>
        </pc:picChg>
      </pc:sldChg>
      <pc:sldChg chg="addSp delSp modSp ord">
        <pc:chgData name="Steven Guard" userId="c65b036bf9622bdd" providerId="LiveId" clId="{26F26F26-C3A0-452C-AB69-EAD46A4A5E58}" dt="2019-03-20T12:46:09.432" v="289" actId="1076"/>
        <pc:sldMkLst>
          <pc:docMk/>
          <pc:sldMk cId="735701405" sldId="266"/>
        </pc:sldMkLst>
        <pc:spChg chg="mod">
          <ac:chgData name="Steven Guard" userId="c65b036bf9622bdd" providerId="LiveId" clId="{26F26F26-C3A0-452C-AB69-EAD46A4A5E58}" dt="2019-03-20T12:45:40.126" v="279" actId="20577"/>
          <ac:spMkLst>
            <pc:docMk/>
            <pc:sldMk cId="735701405" sldId="266"/>
            <ac:spMk id="7" creationId="{9FB6ED7F-11A7-40FD-B423-E78706F143ED}"/>
          </ac:spMkLst>
        </pc:spChg>
        <pc:picChg chg="add mod">
          <ac:chgData name="Steven Guard" userId="c65b036bf9622bdd" providerId="LiveId" clId="{26F26F26-C3A0-452C-AB69-EAD46A4A5E58}" dt="2019-03-20T12:45:59.408" v="287" actId="14100"/>
          <ac:picMkLst>
            <pc:docMk/>
            <pc:sldMk cId="735701405" sldId="266"/>
            <ac:picMk id="2" creationId="{DA3C7F5E-828F-4C77-AEEA-E0F125510C4E}"/>
          </ac:picMkLst>
        </pc:picChg>
        <pc:picChg chg="mod">
          <ac:chgData name="Steven Guard" userId="c65b036bf9622bdd" providerId="LiveId" clId="{26F26F26-C3A0-452C-AB69-EAD46A4A5E58}" dt="2019-03-20T12:45:53.474" v="284" actId="1076"/>
          <ac:picMkLst>
            <pc:docMk/>
            <pc:sldMk cId="735701405" sldId="266"/>
            <ac:picMk id="5" creationId="{E3E6866F-BCEE-44D8-87BB-B1422A93840A}"/>
          </ac:picMkLst>
        </pc:picChg>
        <pc:picChg chg="del">
          <ac:chgData name="Steven Guard" userId="c65b036bf9622bdd" providerId="LiveId" clId="{26F26F26-C3A0-452C-AB69-EAD46A4A5E58}" dt="2019-03-20T12:39:40.019" v="52"/>
          <ac:picMkLst>
            <pc:docMk/>
            <pc:sldMk cId="735701405" sldId="266"/>
            <ac:picMk id="10" creationId="{C80C808D-9DF7-444E-9465-D465BC89E522}"/>
          </ac:picMkLst>
        </pc:picChg>
        <pc:cxnChg chg="add mod">
          <ac:chgData name="Steven Guard" userId="c65b036bf9622bdd" providerId="LiveId" clId="{26F26F26-C3A0-452C-AB69-EAD46A4A5E58}" dt="2019-03-20T12:46:03.793" v="288" actId="1076"/>
          <ac:cxnSpMkLst>
            <pc:docMk/>
            <pc:sldMk cId="735701405" sldId="266"/>
            <ac:cxnSpMk id="6" creationId="{20826A83-3413-4ABD-A170-0BFDA620B192}"/>
          </ac:cxnSpMkLst>
        </pc:cxnChg>
        <pc:cxnChg chg="del mod">
          <ac:chgData name="Steven Guard" userId="c65b036bf9622bdd" providerId="LiveId" clId="{26F26F26-C3A0-452C-AB69-EAD46A4A5E58}" dt="2019-03-20T12:41:15.838" v="74"/>
          <ac:cxnSpMkLst>
            <pc:docMk/>
            <pc:sldMk cId="735701405" sldId="266"/>
            <ac:cxnSpMk id="12" creationId="{D30705F4-9D13-48BC-A8AE-EE2D71D19965}"/>
          </ac:cxnSpMkLst>
        </pc:cxnChg>
        <pc:cxnChg chg="mod">
          <ac:chgData name="Steven Guard" userId="c65b036bf9622bdd" providerId="LiveId" clId="{26F26F26-C3A0-452C-AB69-EAD46A4A5E58}" dt="2019-03-20T12:46:09.432" v="289" actId="1076"/>
          <ac:cxnSpMkLst>
            <pc:docMk/>
            <pc:sldMk cId="735701405" sldId="266"/>
            <ac:cxnSpMk id="14" creationId="{EFAE2E26-99D9-4270-A442-F4959D295679}"/>
          </ac:cxnSpMkLst>
        </pc:cxnChg>
        <pc:cxnChg chg="del">
          <ac:chgData name="Steven Guard" userId="c65b036bf9622bdd" providerId="LiveId" clId="{26F26F26-C3A0-452C-AB69-EAD46A4A5E58}" dt="2019-03-20T12:41:18.638" v="75"/>
          <ac:cxnSpMkLst>
            <pc:docMk/>
            <pc:sldMk cId="735701405" sldId="266"/>
            <ac:cxnSpMk id="16" creationId="{7234412D-B1DB-46BD-9BFC-97F0E5A0BB13}"/>
          </ac:cxnSpMkLst>
        </pc:cxnChg>
      </pc:sldChg>
      <pc:sldChg chg="modSp">
        <pc:chgData name="Steven Guard" userId="c65b036bf9622bdd" providerId="LiveId" clId="{26F26F26-C3A0-452C-AB69-EAD46A4A5E58}" dt="2019-03-20T13:00:24.755" v="920" actId="1076"/>
        <pc:sldMkLst>
          <pc:docMk/>
          <pc:sldMk cId="2160620812" sldId="267"/>
        </pc:sldMkLst>
        <pc:spChg chg="mod">
          <ac:chgData name="Steven Guard" userId="c65b036bf9622bdd" providerId="LiveId" clId="{26F26F26-C3A0-452C-AB69-EAD46A4A5E58}" dt="2019-03-20T13:00:24.755" v="920" actId="1076"/>
          <ac:spMkLst>
            <pc:docMk/>
            <pc:sldMk cId="2160620812" sldId="267"/>
            <ac:spMk id="4" creationId="{1CAAE190-DF7E-4C1B-88C6-54854B4302DC}"/>
          </ac:spMkLst>
        </pc:spChg>
        <pc:spChg chg="mod">
          <ac:chgData name="Steven Guard" userId="c65b036bf9622bdd" providerId="LiveId" clId="{26F26F26-C3A0-452C-AB69-EAD46A4A5E58}" dt="2019-03-20T13:00:20.280" v="919" actId="1076"/>
          <ac:spMkLst>
            <pc:docMk/>
            <pc:sldMk cId="2160620812" sldId="267"/>
            <ac:spMk id="7" creationId="{9FB6ED7F-11A7-40FD-B423-E78706F143ED}"/>
          </ac:spMkLst>
        </pc:spChg>
        <pc:picChg chg="mod">
          <ac:chgData name="Steven Guard" userId="c65b036bf9622bdd" providerId="LiveId" clId="{26F26F26-C3A0-452C-AB69-EAD46A4A5E58}" dt="2019-03-20T12:57:51.785" v="895" actId="1076"/>
          <ac:picMkLst>
            <pc:docMk/>
            <pc:sldMk cId="2160620812" sldId="267"/>
            <ac:picMk id="6" creationId="{167BD6F9-EBAF-4AE0-8F25-5A596B2E7055}"/>
          </ac:picMkLst>
        </pc:picChg>
      </pc:sldChg>
      <pc:sldChg chg="modSp">
        <pc:chgData name="Steven Guard" userId="c65b036bf9622bdd" providerId="LiveId" clId="{26F26F26-C3A0-452C-AB69-EAD46A4A5E58}" dt="2019-03-20T13:00:39.251" v="921" actId="14100"/>
        <pc:sldMkLst>
          <pc:docMk/>
          <pc:sldMk cId="4081125200" sldId="268"/>
        </pc:sldMkLst>
        <pc:spChg chg="mod">
          <ac:chgData name="Steven Guard" userId="c65b036bf9622bdd" providerId="LiveId" clId="{26F26F26-C3A0-452C-AB69-EAD46A4A5E58}" dt="2019-03-20T13:00:39.251" v="921" actId="14100"/>
          <ac:spMkLst>
            <pc:docMk/>
            <pc:sldMk cId="4081125200" sldId="268"/>
            <ac:spMk id="4" creationId="{1CAAE190-DF7E-4C1B-88C6-54854B4302DC}"/>
          </ac:spMkLst>
        </pc:spChg>
        <pc:spChg chg="mod">
          <ac:chgData name="Steven Guard" userId="c65b036bf9622bdd" providerId="LiveId" clId="{26F26F26-C3A0-452C-AB69-EAD46A4A5E58}" dt="2019-03-04T17:36:20.510" v="26" actId="313"/>
          <ac:spMkLst>
            <pc:docMk/>
            <pc:sldMk cId="4081125200" sldId="268"/>
            <ac:spMk id="7" creationId="{9FB6ED7F-11A7-40FD-B423-E78706F143ED}"/>
          </ac:spMkLst>
        </pc:spChg>
        <pc:picChg chg="mod">
          <ac:chgData name="Steven Guard" userId="c65b036bf9622bdd" providerId="LiveId" clId="{26F26F26-C3A0-452C-AB69-EAD46A4A5E58}" dt="2019-03-20T12:58:08.632" v="898" actId="1076"/>
          <ac:picMkLst>
            <pc:docMk/>
            <pc:sldMk cId="4081125200" sldId="268"/>
            <ac:picMk id="6" creationId="{167BD6F9-EBAF-4AE0-8F25-5A596B2E7055}"/>
          </ac:picMkLst>
        </pc:picChg>
      </pc:sldChg>
      <pc:sldChg chg="modSp">
        <pc:chgData name="Steven Guard" userId="c65b036bf9622bdd" providerId="LiveId" clId="{26F26F26-C3A0-452C-AB69-EAD46A4A5E58}" dt="2019-03-20T13:00:44.640" v="922" actId="14100"/>
        <pc:sldMkLst>
          <pc:docMk/>
          <pc:sldMk cId="3153946714" sldId="269"/>
        </pc:sldMkLst>
        <pc:spChg chg="mod">
          <ac:chgData name="Steven Guard" userId="c65b036bf9622bdd" providerId="LiveId" clId="{26F26F26-C3A0-452C-AB69-EAD46A4A5E58}" dt="2019-03-20T13:00:44.640" v="922" actId="14100"/>
          <ac:spMkLst>
            <pc:docMk/>
            <pc:sldMk cId="3153946714" sldId="269"/>
            <ac:spMk id="4" creationId="{1CAAE190-DF7E-4C1B-88C6-54854B4302DC}"/>
          </ac:spMkLst>
        </pc:spChg>
        <pc:picChg chg="mod">
          <ac:chgData name="Steven Guard" userId="c65b036bf9622bdd" providerId="LiveId" clId="{26F26F26-C3A0-452C-AB69-EAD46A4A5E58}" dt="2019-03-20T12:58:16.032" v="900" actId="1076"/>
          <ac:picMkLst>
            <pc:docMk/>
            <pc:sldMk cId="3153946714" sldId="269"/>
            <ac:picMk id="6" creationId="{167BD6F9-EBAF-4AE0-8F25-5A596B2E7055}"/>
          </ac:picMkLst>
        </pc:picChg>
      </pc:sldChg>
      <pc:sldChg chg="addSp delSp modSp add">
        <pc:chgData name="Steven Guard" userId="c65b036bf9622bdd" providerId="LiveId" clId="{26F26F26-C3A0-452C-AB69-EAD46A4A5E58}" dt="2019-03-20T12:56:02.817" v="882" actId="1076"/>
        <pc:sldMkLst>
          <pc:docMk/>
          <pc:sldMk cId="1298404782" sldId="270"/>
        </pc:sldMkLst>
        <pc:spChg chg="mod">
          <ac:chgData name="Steven Guard" userId="c65b036bf9622bdd" providerId="LiveId" clId="{26F26F26-C3A0-452C-AB69-EAD46A4A5E58}" dt="2019-03-20T12:56:02.817" v="882" actId="1076"/>
          <ac:spMkLst>
            <pc:docMk/>
            <pc:sldMk cId="1298404782" sldId="270"/>
            <ac:spMk id="7" creationId="{9FB6ED7F-11A7-40FD-B423-E78706F143ED}"/>
          </ac:spMkLst>
        </pc:spChg>
        <pc:spChg chg="del">
          <ac:chgData name="Steven Guard" userId="c65b036bf9622bdd" providerId="LiveId" clId="{26F26F26-C3A0-452C-AB69-EAD46A4A5E58}" dt="2019-03-20T12:50:07.788" v="332"/>
          <ac:spMkLst>
            <pc:docMk/>
            <pc:sldMk cId="1298404782" sldId="270"/>
            <ac:spMk id="8" creationId="{299DE709-078D-4D03-8F62-2789264DA43B}"/>
          </ac:spMkLst>
        </pc:spChg>
        <pc:picChg chg="del mod">
          <ac:chgData name="Steven Guard" userId="c65b036bf9622bdd" providerId="LiveId" clId="{26F26F26-C3A0-452C-AB69-EAD46A4A5E58}" dt="2019-03-20T12:49:14.480" v="317"/>
          <ac:picMkLst>
            <pc:docMk/>
            <pc:sldMk cId="1298404782" sldId="270"/>
            <ac:picMk id="2" creationId="{DA3C7F5E-828F-4C77-AEEA-E0F125510C4E}"/>
          </ac:picMkLst>
        </pc:picChg>
        <pc:picChg chg="add del mod">
          <ac:chgData name="Steven Guard" userId="c65b036bf9622bdd" providerId="LiveId" clId="{26F26F26-C3A0-452C-AB69-EAD46A4A5E58}" dt="2019-03-20T12:49:47.548" v="326"/>
          <ac:picMkLst>
            <pc:docMk/>
            <pc:sldMk cId="1298404782" sldId="270"/>
            <ac:picMk id="4" creationId="{DE611181-56A7-4279-91F9-C401220F633B}"/>
          </ac:picMkLst>
        </pc:picChg>
        <pc:picChg chg="del">
          <ac:chgData name="Steven Guard" userId="c65b036bf9622bdd" providerId="LiveId" clId="{26F26F26-C3A0-452C-AB69-EAD46A4A5E58}" dt="2019-03-20T12:50:18.863" v="334"/>
          <ac:picMkLst>
            <pc:docMk/>
            <pc:sldMk cId="1298404782" sldId="270"/>
            <ac:picMk id="5" creationId="{E3E6866F-BCEE-44D8-87BB-B1422A93840A}"/>
          </ac:picMkLst>
        </pc:picChg>
        <pc:picChg chg="add del">
          <ac:chgData name="Steven Guard" userId="c65b036bf9622bdd" providerId="LiveId" clId="{26F26F26-C3A0-452C-AB69-EAD46A4A5E58}" dt="2019-03-20T12:49:44.985" v="325"/>
          <ac:picMkLst>
            <pc:docMk/>
            <pc:sldMk cId="1298404782" sldId="270"/>
            <ac:picMk id="9" creationId="{7E420E06-FC65-429E-AEB5-3B1F0B5D5F7B}"/>
          </ac:picMkLst>
        </pc:picChg>
        <pc:picChg chg="add mod">
          <ac:chgData name="Steven Guard" userId="c65b036bf9622bdd" providerId="LiveId" clId="{26F26F26-C3A0-452C-AB69-EAD46A4A5E58}" dt="2019-03-20T12:53:14.803" v="472" actId="14100"/>
          <ac:picMkLst>
            <pc:docMk/>
            <pc:sldMk cId="1298404782" sldId="270"/>
            <ac:picMk id="10" creationId="{BE52EB14-4E80-4E04-A003-833CF49D7752}"/>
          </ac:picMkLst>
        </pc:picChg>
        <pc:picChg chg="add mod">
          <ac:chgData name="Steven Guard" userId="c65b036bf9622bdd" providerId="LiveId" clId="{26F26F26-C3A0-452C-AB69-EAD46A4A5E58}" dt="2019-03-20T12:53:17.960" v="473" actId="1076"/>
          <ac:picMkLst>
            <pc:docMk/>
            <pc:sldMk cId="1298404782" sldId="270"/>
            <ac:picMk id="11" creationId="{B01DFC63-E533-4ACC-8AEF-2E783F2917DA}"/>
          </ac:picMkLst>
        </pc:picChg>
        <pc:cxnChg chg="del">
          <ac:chgData name="Steven Guard" userId="c65b036bf9622bdd" providerId="LiveId" clId="{26F26F26-C3A0-452C-AB69-EAD46A4A5E58}" dt="2019-03-20T12:49:42.661" v="324"/>
          <ac:cxnSpMkLst>
            <pc:docMk/>
            <pc:sldMk cId="1298404782" sldId="270"/>
            <ac:cxnSpMk id="6" creationId="{20826A83-3413-4ABD-A170-0BFDA620B192}"/>
          </ac:cxnSpMkLst>
        </pc:cxnChg>
        <pc:cxnChg chg="add mod">
          <ac:chgData name="Steven Guard" userId="c65b036bf9622bdd" providerId="LiveId" clId="{26F26F26-C3A0-452C-AB69-EAD46A4A5E58}" dt="2019-03-20T12:53:20.503" v="474" actId="1076"/>
          <ac:cxnSpMkLst>
            <pc:docMk/>
            <pc:sldMk cId="1298404782" sldId="270"/>
            <ac:cxnSpMk id="13" creationId="{DB92A3A4-C4E0-44E8-B47C-22AFB27335F2}"/>
          </ac:cxnSpMkLst>
        </pc:cxnChg>
        <pc:cxnChg chg="del mod">
          <ac:chgData name="Steven Guard" userId="c65b036bf9622bdd" providerId="LiveId" clId="{26F26F26-C3A0-452C-AB69-EAD46A4A5E58}" dt="2019-03-20T12:48:04.167" v="299"/>
          <ac:cxnSpMkLst>
            <pc:docMk/>
            <pc:sldMk cId="1298404782" sldId="270"/>
            <ac:cxnSpMk id="14" creationId="{EFAE2E26-99D9-4270-A442-F4959D295679}"/>
          </ac:cxnSpMkLst>
        </pc:cxnChg>
        <pc:cxnChg chg="add mod">
          <ac:chgData name="Steven Guard" userId="c65b036bf9622bdd" providerId="LiveId" clId="{26F26F26-C3A0-452C-AB69-EAD46A4A5E58}" dt="2019-03-20T12:51:10.681" v="341" actId="11529"/>
          <ac:cxnSpMkLst>
            <pc:docMk/>
            <pc:sldMk cId="1298404782" sldId="270"/>
            <ac:cxnSpMk id="16" creationId="{788EEF72-BEA5-4380-B851-698FC5397752}"/>
          </ac:cxnSpMkLst>
        </pc:cxnChg>
        <pc:cxnChg chg="add mod">
          <ac:chgData name="Steven Guard" userId="c65b036bf9622bdd" providerId="LiveId" clId="{26F26F26-C3A0-452C-AB69-EAD46A4A5E58}" dt="2019-03-20T12:51:26.778" v="342" actId="11529"/>
          <ac:cxnSpMkLst>
            <pc:docMk/>
            <pc:sldMk cId="1298404782" sldId="270"/>
            <ac:cxnSpMk id="18" creationId="{B70CEEC1-585B-4B7D-814F-ED4A483AEC14}"/>
          </ac:cxnSpMkLst>
        </pc:cxnChg>
      </pc:sldChg>
    </pc:docChg>
  </pc:docChgLst>
  <pc:docChgLst>
    <pc:chgData name="Cédric Macé" userId="84b82154-bcaf-4300-904b-9b13687d98af" providerId="ADAL" clId="{FC9B06DE-42EC-4F40-AC45-D4BE171FB371}"/>
    <pc:docChg chg="undo custSel modSld">
      <pc:chgData name="Cédric Macé" userId="84b82154-bcaf-4300-904b-9b13687d98af" providerId="ADAL" clId="{FC9B06DE-42EC-4F40-AC45-D4BE171FB371}" dt="2019-09-25T12:05:24.694" v="171" actId="20577"/>
      <pc:docMkLst>
        <pc:docMk/>
      </pc:docMkLst>
      <pc:sldChg chg="modSp">
        <pc:chgData name="Cédric Macé" userId="84b82154-bcaf-4300-904b-9b13687d98af" providerId="ADAL" clId="{FC9B06DE-42EC-4F40-AC45-D4BE171FB371}" dt="2019-09-25T12:04:04.004" v="88" actId="20577"/>
        <pc:sldMkLst>
          <pc:docMk/>
          <pc:sldMk cId="3786522175" sldId="261"/>
        </pc:sldMkLst>
        <pc:spChg chg="mod">
          <ac:chgData name="Cédric Macé" userId="84b82154-bcaf-4300-904b-9b13687d98af" providerId="ADAL" clId="{FC9B06DE-42EC-4F40-AC45-D4BE171FB371}" dt="2019-09-25T12:04:04.004" v="88" actId="20577"/>
          <ac:spMkLst>
            <pc:docMk/>
            <pc:sldMk cId="3786522175" sldId="261"/>
            <ac:spMk id="7" creationId="{9FB6ED7F-11A7-40FD-B423-E78706F143ED}"/>
          </ac:spMkLst>
        </pc:spChg>
      </pc:sldChg>
      <pc:sldChg chg="modSp">
        <pc:chgData name="Cédric Macé" userId="84b82154-bcaf-4300-904b-9b13687d98af" providerId="ADAL" clId="{FC9B06DE-42EC-4F40-AC45-D4BE171FB371}" dt="2019-09-25T12:03:30.617" v="67" actId="20577"/>
        <pc:sldMkLst>
          <pc:docMk/>
          <pc:sldMk cId="2130094387" sldId="264"/>
        </pc:sldMkLst>
        <pc:spChg chg="mod">
          <ac:chgData name="Cédric Macé" userId="84b82154-bcaf-4300-904b-9b13687d98af" providerId="ADAL" clId="{FC9B06DE-42EC-4F40-AC45-D4BE171FB371}" dt="2019-09-25T12:03:30.617" v="67" actId="20577"/>
          <ac:spMkLst>
            <pc:docMk/>
            <pc:sldMk cId="2130094387" sldId="264"/>
            <ac:spMk id="7" creationId="{9FB6ED7F-11A7-40FD-B423-E78706F143ED}"/>
          </ac:spMkLst>
        </pc:spChg>
      </pc:sldChg>
      <pc:sldChg chg="addSp modSp">
        <pc:chgData name="Cédric Macé" userId="84b82154-bcaf-4300-904b-9b13687d98af" providerId="ADAL" clId="{FC9B06DE-42EC-4F40-AC45-D4BE171FB371}" dt="2019-09-25T12:05:24.694" v="171" actId="20577"/>
        <pc:sldMkLst>
          <pc:docMk/>
          <pc:sldMk cId="735701405" sldId="266"/>
        </pc:sldMkLst>
        <pc:spChg chg="mod">
          <ac:chgData name="Cédric Macé" userId="84b82154-bcaf-4300-904b-9b13687d98af" providerId="ADAL" clId="{FC9B06DE-42EC-4F40-AC45-D4BE171FB371}" dt="2019-09-25T12:05:24.694" v="171" actId="20577"/>
          <ac:spMkLst>
            <pc:docMk/>
            <pc:sldMk cId="735701405" sldId="266"/>
            <ac:spMk id="7" creationId="{9FB6ED7F-11A7-40FD-B423-E78706F143ED}"/>
          </ac:spMkLst>
        </pc:spChg>
        <pc:picChg chg="mod">
          <ac:chgData name="Cédric Macé" userId="84b82154-bcaf-4300-904b-9b13687d98af" providerId="ADAL" clId="{FC9B06DE-42EC-4F40-AC45-D4BE171FB371}" dt="2019-09-25T11:57:13.562" v="0" actId="1076"/>
          <ac:picMkLst>
            <pc:docMk/>
            <pc:sldMk cId="735701405" sldId="266"/>
            <ac:picMk id="2" creationId="{DA3C7F5E-828F-4C77-AEEA-E0F125510C4E}"/>
          </ac:picMkLst>
        </pc:picChg>
        <pc:picChg chg="add mod">
          <ac:chgData name="Cédric Macé" userId="84b82154-bcaf-4300-904b-9b13687d98af" providerId="ADAL" clId="{FC9B06DE-42EC-4F40-AC45-D4BE171FB371}" dt="2019-09-25T11:58:05.730" v="8" actId="14100"/>
          <ac:picMkLst>
            <pc:docMk/>
            <pc:sldMk cId="735701405" sldId="266"/>
            <ac:picMk id="9" creationId="{1CE32966-0C6E-4E4E-B9CC-1AC4AF009E73}"/>
          </ac:picMkLst>
        </pc:picChg>
        <pc:cxnChg chg="add mod">
          <ac:chgData name="Cédric Macé" userId="84b82154-bcaf-4300-904b-9b13687d98af" providerId="ADAL" clId="{FC9B06DE-42EC-4F40-AC45-D4BE171FB371}" dt="2019-09-25T11:58:33.499" v="9" actId="11529"/>
          <ac:cxnSpMkLst>
            <pc:docMk/>
            <pc:sldMk cId="735701405" sldId="266"/>
            <ac:cxnSpMk id="11" creationId="{109ABA5F-2BDF-4227-950D-8983C66F8BA3}"/>
          </ac:cxnSpMkLst>
        </pc:cxnChg>
      </pc:sldChg>
      <pc:sldChg chg="modSp">
        <pc:chgData name="Cédric Macé" userId="84b82154-bcaf-4300-904b-9b13687d98af" providerId="ADAL" clId="{FC9B06DE-42EC-4F40-AC45-D4BE171FB371}" dt="2019-09-25T12:03:12.176" v="66" actId="20577"/>
        <pc:sldMkLst>
          <pc:docMk/>
          <pc:sldMk cId="4081125200" sldId="268"/>
        </pc:sldMkLst>
        <pc:spChg chg="mod">
          <ac:chgData name="Cédric Macé" userId="84b82154-bcaf-4300-904b-9b13687d98af" providerId="ADAL" clId="{FC9B06DE-42EC-4F40-AC45-D4BE171FB371}" dt="2019-09-25T12:03:12.176" v="66" actId="20577"/>
          <ac:spMkLst>
            <pc:docMk/>
            <pc:sldMk cId="4081125200" sldId="268"/>
            <ac:spMk id="7" creationId="{9FB6ED7F-11A7-40FD-B423-E78706F143ED}"/>
          </ac:spMkLst>
        </pc:spChg>
      </pc:sldChg>
      <pc:sldChg chg="addSp delSp modSp">
        <pc:chgData name="Cédric Macé" userId="84b82154-bcaf-4300-904b-9b13687d98af" providerId="ADAL" clId="{FC9B06DE-42EC-4F40-AC45-D4BE171FB371}" dt="2019-09-25T12:04:29.090" v="128" actId="20577"/>
        <pc:sldMkLst>
          <pc:docMk/>
          <pc:sldMk cId="1298404782" sldId="270"/>
        </pc:sldMkLst>
        <pc:spChg chg="mod">
          <ac:chgData name="Cédric Macé" userId="84b82154-bcaf-4300-904b-9b13687d98af" providerId="ADAL" clId="{FC9B06DE-42EC-4F40-AC45-D4BE171FB371}" dt="2019-09-25T12:04:29.090" v="128" actId="20577"/>
          <ac:spMkLst>
            <pc:docMk/>
            <pc:sldMk cId="1298404782" sldId="270"/>
            <ac:spMk id="7" creationId="{9FB6ED7F-11A7-40FD-B423-E78706F143ED}"/>
          </ac:spMkLst>
        </pc:spChg>
        <pc:picChg chg="add mod">
          <ac:chgData name="Cédric Macé" userId="84b82154-bcaf-4300-904b-9b13687d98af" providerId="ADAL" clId="{FC9B06DE-42EC-4F40-AC45-D4BE171FB371}" dt="2019-09-25T11:59:34.221" v="17" actId="14100"/>
          <ac:picMkLst>
            <pc:docMk/>
            <pc:sldMk cId="1298404782" sldId="270"/>
            <ac:picMk id="4" creationId="{F630F6C3-DD11-4D52-AC6B-3706FC80A51B}"/>
          </ac:picMkLst>
        </pc:picChg>
        <pc:picChg chg="add mod">
          <ac:chgData name="Cédric Macé" userId="84b82154-bcaf-4300-904b-9b13687d98af" providerId="ADAL" clId="{FC9B06DE-42EC-4F40-AC45-D4BE171FB371}" dt="2019-09-25T12:01:37.798" v="29" actId="1076"/>
          <ac:picMkLst>
            <pc:docMk/>
            <pc:sldMk cId="1298404782" sldId="270"/>
            <ac:picMk id="6" creationId="{393E857A-3EF5-4BDF-8F1C-60120421988A}"/>
          </ac:picMkLst>
        </pc:picChg>
        <pc:cxnChg chg="add mod">
          <ac:chgData name="Cédric Macé" userId="84b82154-bcaf-4300-904b-9b13687d98af" providerId="ADAL" clId="{FC9B06DE-42EC-4F40-AC45-D4BE171FB371}" dt="2019-09-25T12:01:34.155" v="27" actId="11529"/>
          <ac:cxnSpMkLst>
            <pc:docMk/>
            <pc:sldMk cId="1298404782" sldId="270"/>
            <ac:cxnSpMk id="9" creationId="{1F179126-B8CC-42AB-9B77-F7D295F2FF4B}"/>
          </ac:cxnSpMkLst>
        </pc:cxnChg>
        <pc:cxnChg chg="add del mod">
          <ac:chgData name="Cédric Macé" userId="84b82154-bcaf-4300-904b-9b13687d98af" providerId="ADAL" clId="{FC9B06DE-42EC-4F40-AC45-D4BE171FB371}" dt="2019-09-25T12:01:52.334" v="31" actId="478"/>
          <ac:cxnSpMkLst>
            <pc:docMk/>
            <pc:sldMk cId="1298404782" sldId="270"/>
            <ac:cxnSpMk id="14" creationId="{AAFD030B-C6B8-4377-9884-DFECFFD2E6A3}"/>
          </ac:cxnSpMkLst>
        </pc:cxnChg>
        <pc:cxnChg chg="add mod">
          <ac:chgData name="Cédric Macé" userId="84b82154-bcaf-4300-904b-9b13687d98af" providerId="ADAL" clId="{FC9B06DE-42EC-4F40-AC45-D4BE171FB371}" dt="2019-09-25T12:01:59.987" v="32" actId="11529"/>
          <ac:cxnSpMkLst>
            <pc:docMk/>
            <pc:sldMk cId="1298404782" sldId="270"/>
            <ac:cxnSpMk id="17" creationId="{DB216BDD-75D3-4F21-9086-5EA5A03E59E1}"/>
          </ac:cxnSpMkLst>
        </pc:cxnChg>
        <pc:cxnChg chg="del">
          <ac:chgData name="Cédric Macé" userId="84b82154-bcaf-4300-904b-9b13687d98af" providerId="ADAL" clId="{FC9B06DE-42EC-4F40-AC45-D4BE171FB371}" dt="2019-09-25T12:01:26.157" v="26" actId="478"/>
          <ac:cxnSpMkLst>
            <pc:docMk/>
            <pc:sldMk cId="1298404782" sldId="270"/>
            <ac:cxnSpMk id="18" creationId="{B70CEEC1-585B-4B7D-814F-ED4A483AEC1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2C950-DB1C-4634-A838-F9258EB7E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F93DF2-76FD-4399-A324-BF1650765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9477CD-2C0C-4837-9713-9700A808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CF17C0-184A-4AC7-A13C-7EC021C3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DB898-1ED7-4D9C-B0A1-AFE8A790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42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C7255-56AB-4EA8-AB5C-8F51BC46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859A67-4298-4BF1-89AE-55C7EE2E5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AC763-3FFF-4DBD-A14E-4C94E928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583A5-62D4-4DAF-BA06-2F0B390F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05A96-6601-4532-AA63-785096BA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21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FBD8A0-511D-46A5-A188-E4F75A317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7FB355-3168-445C-9500-48CA2DB36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1E85A-3DC3-4E01-9408-DFEC47F2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6C96E0-D0D3-40BB-A466-66939C59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19B410-FE4B-46DC-A427-A9599032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59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CF58E-C9CC-43BE-BDBE-E59E62DB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D54F32-1885-47A2-9D5E-6B821E059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1085F-34E9-450F-996C-9769CF6C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48B4D1-FD26-40B5-B6D7-79303AF7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C00EA7-873A-49AE-B6AB-0F0A267B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34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7E41E-B8BA-4A78-9897-24E06435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505AFA-C384-4640-9C96-E12B9C81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4BAE1E-8959-4E6D-BA79-CAE5910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6F6ECA-E541-487D-A6BB-B9E09714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F4815B-F51D-4542-8EBE-BAD00360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30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51B53-B3DE-462E-801C-072AB25F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6F98D0-7A98-4DED-B2E4-CD6CB635C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4A3B0C-F430-4454-8A8D-FEA090DAC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0CB7B5-FB3B-4E73-BEA1-1C13C4EF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0B64CA-1021-4CAC-A748-9440CFCF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19BCEE-B208-40E3-A6C4-DC6E2562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A2B8C-1A45-40E3-8039-17E1EEA5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146223-925F-4A9B-8E8A-9BDDCEC7D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937813-BEEF-41EC-8EF2-7658AA92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CBA2A9-57FF-42DE-A746-54BC53402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BBB84C-EA64-41D4-B320-2C7F4291A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8C5655-B11B-4AB2-BECA-59C882AE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FE87C1-6813-45D6-8A8B-19A8FCC0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F1A62A-59CA-44B0-AADF-DEF01500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00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DDBB4-86F7-4536-B8F3-F055E4D1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FB56E6-5AA9-49B8-937B-31DA26FD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05C224-1C39-4ED8-875A-6DCDF457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38D936-E42B-4B25-8E73-F92EFFC6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4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083D97-2478-4AC1-9263-B8CFEB87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226F9B-78A7-4ED8-8A41-B17A6243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2FDF3D-D041-4354-BD1A-4E96525E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8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5DD28-C344-4A75-BEB0-B8B5583C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7D1B07-BD74-410B-8335-EF2FCE8A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D58198-0BC3-4805-BEA5-E4D2B4B9C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D4C52A-769F-45D6-AC3D-2EA90A2B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B3FF4C-A036-4D9F-AECC-07952806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971E17-E794-443C-A022-525B16A5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4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18F14-5E2C-43F9-A803-CC7CB810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84F3BE-50BD-4FDD-8520-11CC4A00C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C2D305-8A26-4D7F-AD59-8C9A9191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0B21AD-3C52-4208-9BF9-B19CA110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98E33F-19CA-4338-A3EF-AB1B70BF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3191F7-651C-4FDD-AE00-555F0540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88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DD23D2-D9BC-4A5F-A975-91695CAA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49205A-DE43-4BFB-B3C8-9FAAD8062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5B2D1-CBDA-42E0-8676-64DCEA2EA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2B65-0AE2-4F07-BD2C-95868C78317D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1C7159-4961-4EBA-A25D-3A63AD8AE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66F8-8E36-42F2-B9E2-2B744359C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A5F9-E6D8-485B-BB91-610E160E9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4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rtalbecloud.blob.core.windows.net/portal/Catalogue%20de%20formation/Catalogue%20de%20Formation%20Be-Cloud%202018-2019.pdf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teamviewer.com/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client.microsoftcrmportals.com/fr-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client.microsoftcrmportals.com/fr-FR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e-cloud.fr/" TargetMode="External"/><Relationship Id="rId5" Type="http://schemas.openxmlformats.org/officeDocument/2006/relationships/hyperlink" Target="https://serviceclient.microsoftcrmportals.com/fr-FR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DF5B100-22DE-470E-B986-BCEC2437B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8" y="5839644"/>
            <a:ext cx="4272682" cy="9460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5AB1A06-681D-4B55-BDAF-ED8AF396D4C2}"/>
              </a:ext>
            </a:extLst>
          </p:cNvPr>
          <p:cNvSpPr txBox="1"/>
          <p:nvPr/>
        </p:nvSpPr>
        <p:spPr>
          <a:xfrm>
            <a:off x="4479721" y="0"/>
            <a:ext cx="7711974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7736852-A30A-4514-85D4-D7E9EEFBA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5" y="264236"/>
            <a:ext cx="4574249" cy="3803912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CE09B59-C658-4D2E-BFE4-FDAFD3E01215}"/>
              </a:ext>
            </a:extLst>
          </p:cNvPr>
          <p:cNvCxnSpPr/>
          <p:nvPr/>
        </p:nvCxnSpPr>
        <p:spPr>
          <a:xfrm>
            <a:off x="5934269" y="1306285"/>
            <a:ext cx="559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F375456-5A02-49F6-8FA9-936E2350D4BC}"/>
              </a:ext>
            </a:extLst>
          </p:cNvPr>
          <p:cNvSpPr txBox="1"/>
          <p:nvPr/>
        </p:nvSpPr>
        <p:spPr>
          <a:xfrm>
            <a:off x="5934269" y="965863"/>
            <a:ext cx="563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Support et assistance</a:t>
            </a:r>
          </a:p>
          <a:p>
            <a:pPr algn="ctr"/>
            <a:r>
              <a:rPr lang="fr-FR" sz="36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Be-Cloud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296A8C-8CB3-427F-BF09-B3F3A75D804F}"/>
              </a:ext>
            </a:extLst>
          </p:cNvPr>
          <p:cNvSpPr txBox="1"/>
          <p:nvPr/>
        </p:nvSpPr>
        <p:spPr>
          <a:xfrm>
            <a:off x="142755" y="4750812"/>
            <a:ext cx="4336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Accompagnement dans votre projet pack Modern Workplace et</a:t>
            </a:r>
          </a:p>
          <a:p>
            <a:pPr algn="ctr"/>
            <a:r>
              <a:rPr lang="fr-FR" dirty="0">
                <a:solidFill>
                  <a:srgbClr val="00B0F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prise en charge de la résolution de vos dysfonctionnements informatiques.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6CE99A4-687B-4B3F-85E6-7BC49ACB23AE}"/>
              </a:ext>
            </a:extLst>
          </p:cNvPr>
          <p:cNvCxnSpPr/>
          <p:nvPr/>
        </p:nvCxnSpPr>
        <p:spPr>
          <a:xfrm>
            <a:off x="142755" y="4941116"/>
            <a:ext cx="25991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4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4018327" y="0"/>
            <a:ext cx="8173673" cy="688761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6" y="2016897"/>
            <a:ext cx="3630053" cy="30187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340627" y="428178"/>
            <a:ext cx="6439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La façon de remplir votre ticket :</a:t>
            </a: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Nom de votre société et nom de contact.</a:t>
            </a: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Incident où demande: Support Office 365,  Outlook, Teams, Word, Excel, Skype Entreprise, One Drive, … .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Détail de l’incident: Outlook, Soucis envoi de mail , Lenteurs, Menace détecté, … .</a:t>
            </a: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Afin de mieux traiter votre demande , nous vous conseillons de nous faire parvenir tous les éléments complémentaires à votre incident :captures d’écrans, pièces jointes, … .</a:t>
            </a: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BE0E0D9-D49E-4636-85D5-8575CC4EEC7C}"/>
              </a:ext>
            </a:extLst>
          </p:cNvPr>
          <p:cNvCxnSpPr>
            <a:cxnSpLocks/>
          </p:cNvCxnSpPr>
          <p:nvPr/>
        </p:nvCxnSpPr>
        <p:spPr>
          <a:xfrm>
            <a:off x="5340627" y="1404730"/>
            <a:ext cx="357808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D81FF9D-F800-4DB8-8BE5-ABDD95A51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627" y="2016897"/>
            <a:ext cx="438950" cy="1646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76AE60-35AA-4C0D-96BE-6C64BB6AF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627" y="3162030"/>
            <a:ext cx="43895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3984771" y="0"/>
            <a:ext cx="8207229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8" y="1972269"/>
            <a:ext cx="3503472" cy="2913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358534" y="2521126"/>
            <a:ext cx="6167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En réponse à votre demande d’incident  :</a:t>
            </a:r>
          </a:p>
        </p:txBody>
      </p:sp>
    </p:spTree>
    <p:extLst>
      <p:ext uri="{BB962C8B-B14F-4D97-AF65-F5344CB8AC3E}">
        <p14:creationId xmlns:p14="http://schemas.microsoft.com/office/powerpoint/2010/main" val="144305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4026716" y="0"/>
            <a:ext cx="8165284" cy="688761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3" y="1722140"/>
            <a:ext cx="3599198" cy="29930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340627" y="428178"/>
            <a:ext cx="6439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Nos méthodes et compétences: </a:t>
            </a: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 Comprendre la portée de votre incident, l’identifiez et l’analyser.</a:t>
            </a: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Exécuter notre plan de dépannage et y trouver un contournement où une solution à votre type d’incident.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81FF9D-F800-4DB8-8BE5-ABDD95A51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960" y="3136371"/>
            <a:ext cx="438950" cy="1646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76AE60-35AA-4C0D-96BE-6C64BB6AF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960" y="4253791"/>
            <a:ext cx="43895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9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3901839" y="72391"/>
            <a:ext cx="8288130" cy="6785609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1" y="1947102"/>
            <a:ext cx="3563998" cy="29637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358534" y="2875347"/>
            <a:ext cx="6167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Ce qui vous ait proposé en plus : </a:t>
            </a:r>
          </a:p>
        </p:txBody>
      </p:sp>
    </p:spTree>
    <p:extLst>
      <p:ext uri="{BB962C8B-B14F-4D97-AF65-F5344CB8AC3E}">
        <p14:creationId xmlns:p14="http://schemas.microsoft.com/office/powerpoint/2010/main" val="216062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4102216" y="0"/>
            <a:ext cx="8089783" cy="686111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0" y="2001630"/>
            <a:ext cx="3432858" cy="28547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625319" y="436862"/>
            <a:ext cx="57030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E-</a:t>
            </a:r>
            <a:r>
              <a:rPr lang="fr-FR" sz="2000" dirty="0" err="1">
                <a:solidFill>
                  <a:srgbClr val="00B0F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professoring</a:t>
            </a:r>
            <a:r>
              <a:rPr lang="fr-FR" sz="2000" dirty="0">
                <a:solidFill>
                  <a:srgbClr val="00B0F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illimité</a:t>
            </a: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Formation live individuelle via Skype sur plusieurs thèmes Office 365 : SharePoint, Teams, Outlook....</a:t>
            </a:r>
          </a:p>
          <a:p>
            <a:pPr algn="ctr"/>
            <a:endParaRPr lang="fr-FR" sz="20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Vous trouverez l’ensemble des formations proposées sur notre catalogue: </a:t>
            </a:r>
            <a:b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hlinkClick r:id="rId5"/>
              </a:rPr>
              <a:t>https://portalbecloud.blob.core.windows.net/portal/Catalogue%20de%20formation/Catalogue%20de%20Formation%20Be-Cloud%202018-2019.pdf</a:t>
            </a:r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 </a:t>
            </a:r>
            <a:b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b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Pour toutes demande de formation, Veuillez l’effectuer à travers une demande au support via notre tchat sur le portal Be-Cloud.</a:t>
            </a:r>
            <a:b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endParaRPr lang="fr-FR" sz="20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202612C-D4B2-4474-ABD8-BB0E4C7BA1BC}"/>
              </a:ext>
            </a:extLst>
          </p:cNvPr>
          <p:cNvCxnSpPr/>
          <p:nvPr/>
        </p:nvCxnSpPr>
        <p:spPr>
          <a:xfrm>
            <a:off x="6604000" y="647700"/>
            <a:ext cx="431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2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4068661" y="0"/>
            <a:ext cx="8123339" cy="688761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7" y="1717261"/>
            <a:ext cx="3557949" cy="29587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086541" y="2799652"/>
            <a:ext cx="6439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 Bientôt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81FF9D-F800-4DB8-8BE5-ABDD95A51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279" y="3102069"/>
            <a:ext cx="43895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4068661" y="0"/>
            <a:ext cx="8123339" cy="6900867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0" y="1934518"/>
            <a:ext cx="3594263" cy="29889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542384" y="531846"/>
            <a:ext cx="61675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Bonjour, </a:t>
            </a:r>
          </a:p>
          <a:p>
            <a:pPr algn="ctr"/>
            <a:endParaRPr lang="fr-FR" sz="20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L’Equipe Support Be-Cloud vous souhaite la bienvenue.</a:t>
            </a:r>
          </a:p>
          <a:p>
            <a:pPr algn="ctr"/>
            <a:endParaRPr lang="fr-FR" sz="20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Nous sommes spécialistes dédiées pour vous apporter un soutien technique</a:t>
            </a: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dans l’accompagnement de votre projet Office 365 et Cloud.</a:t>
            </a:r>
          </a:p>
          <a:p>
            <a:pPr algn="ctr"/>
            <a:endParaRPr lang="fr-FR" sz="20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Dans ce guide simplifié, nous allons:</a:t>
            </a: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vous indiquez comment transmettre votre demande d’assistance.</a:t>
            </a: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En réponse à votre demande, comment on y répond.</a:t>
            </a:r>
          </a:p>
          <a:p>
            <a:pPr algn="ctr"/>
            <a:r>
              <a:rPr lang="fr-FR" sz="20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Ce que nous vous proposons en plus.</a:t>
            </a:r>
          </a:p>
        </p:txBody>
      </p:sp>
    </p:spTree>
    <p:extLst>
      <p:ext uri="{BB962C8B-B14F-4D97-AF65-F5344CB8AC3E}">
        <p14:creationId xmlns:p14="http://schemas.microsoft.com/office/powerpoint/2010/main" val="411541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4093828" y="0"/>
            <a:ext cx="8098172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1" y="1700483"/>
            <a:ext cx="3753147" cy="31210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358534" y="3044279"/>
            <a:ext cx="616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Recommandation :</a:t>
            </a:r>
          </a:p>
        </p:txBody>
      </p:sp>
    </p:spTree>
    <p:extLst>
      <p:ext uri="{BB962C8B-B14F-4D97-AF65-F5344CB8AC3E}">
        <p14:creationId xmlns:p14="http://schemas.microsoft.com/office/powerpoint/2010/main" val="47314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4077478" y="307910"/>
            <a:ext cx="8114522" cy="65500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 descr="Une image contenant capture d’écran, moniteur, intérieur, mur&#10;&#10;Description générée automatiquement">
            <a:extLst>
              <a:ext uri="{FF2B5EF4-FFF2-40B4-BE49-F238E27FC236}">
                <a16:creationId xmlns:a16="http://schemas.microsoft.com/office/drawing/2014/main" id="{82657A80-EB31-4502-8CD0-7EBE10FC2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1" y="1771805"/>
            <a:ext cx="3704785" cy="21122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07C89E-9C83-436D-A33F-9D841BEDD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519" y="2558643"/>
            <a:ext cx="1934413" cy="10994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183E904-DB1A-4711-9EFE-BCBFAC785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952" y="5773957"/>
            <a:ext cx="1865538" cy="5791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2B3571E-C430-40A1-96C3-530F9A113BBF}"/>
              </a:ext>
            </a:extLst>
          </p:cNvPr>
          <p:cNvSpPr txBox="1"/>
          <p:nvPr/>
        </p:nvSpPr>
        <p:spPr>
          <a:xfrm>
            <a:off x="6119568" y="1390261"/>
            <a:ext cx="5844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Afin de mieux répondre à votre demande, nous vous invitons à télécharger et installer le logiciel de prise en main à distance TeamViewer.</a:t>
            </a:r>
          </a:p>
          <a:p>
            <a:pPr algn="ctr"/>
            <a:r>
              <a:rPr lang="fr-FR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Allez sur </a:t>
            </a:r>
            <a:r>
              <a:rPr lang="fr-FR"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hlinkClick r:id="rId7"/>
              </a:rPr>
              <a:t>https://www.teamviewer.com/fr/</a:t>
            </a:r>
            <a:r>
              <a:rPr lang="fr-FR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vous juste à cliquez sur le lien vert Télécharger gratuitement.</a:t>
            </a:r>
          </a:p>
          <a:p>
            <a:pPr algn="ctr"/>
            <a:r>
              <a:rPr lang="fr-FR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Grâce à ce logiciel , nous pourrons prendre la main à distance sur votre poste.</a:t>
            </a:r>
          </a:p>
        </p:txBody>
      </p:sp>
    </p:spTree>
    <p:extLst>
      <p:ext uri="{BB962C8B-B14F-4D97-AF65-F5344CB8AC3E}">
        <p14:creationId xmlns:p14="http://schemas.microsoft.com/office/powerpoint/2010/main" val="3197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3942826" y="0"/>
            <a:ext cx="8249174" cy="686111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8" y="1943764"/>
            <a:ext cx="3392507" cy="28211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358534" y="2816624"/>
            <a:ext cx="616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Nouveauté :</a:t>
            </a:r>
          </a:p>
        </p:txBody>
      </p:sp>
    </p:spTree>
    <p:extLst>
      <p:ext uri="{BB962C8B-B14F-4D97-AF65-F5344CB8AC3E}">
        <p14:creationId xmlns:p14="http://schemas.microsoft.com/office/powerpoint/2010/main" val="263069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384804" y="88113"/>
            <a:ext cx="1072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Le live tchat Be-Cloud, c'est ici : </a:t>
            </a:r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hlinkClick r:id="rId3"/>
              </a:rPr>
              <a:t>https://serviceclient.microsoftcrmportals.com/fr-FR/</a:t>
            </a:r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et sur notre site internet !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On innove notre manière de vous assister en toute rapidité et efficacité.</a:t>
            </a:r>
          </a:p>
          <a:p>
            <a:pPr algn="ctr"/>
            <a:endParaRPr lang="fr-FR" sz="1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Pour vous rendre sur le chat merci de cliquer sur le lien ci-dessous puis sur le bouton « Tchat Support".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hlinkClick r:id="rId3"/>
              </a:rPr>
              <a:t>https://serviceclient.microsoftcrmportals.com/fr-FR/</a:t>
            </a:r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Notre chat est ouvert du lundi au vendredi de 9h00 à 12h30 et de 13h30 à 17h00.</a:t>
            </a:r>
          </a:p>
        </p:txBody>
      </p:sp>
      <p:pic>
        <p:nvPicPr>
          <p:cNvPr id="5" name="Image 4" descr="Une image contenant capture d’écran, moniteur, intérieur, mur&#10;&#10;Description générée automatiquement">
            <a:extLst>
              <a:ext uri="{FF2B5EF4-FFF2-40B4-BE49-F238E27FC236}">
                <a16:creationId xmlns:a16="http://schemas.microsoft.com/office/drawing/2014/main" id="{E3E6866F-BCEE-44D8-87BB-B1422A938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62" y="2239749"/>
            <a:ext cx="9613875" cy="45504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9DE709-078D-4D03-8F62-2789264DA43B}"/>
              </a:ext>
            </a:extLst>
          </p:cNvPr>
          <p:cNvSpPr txBox="1"/>
          <p:nvPr/>
        </p:nvSpPr>
        <p:spPr>
          <a:xfrm>
            <a:off x="3467100" y="3924300"/>
            <a:ext cx="4419600" cy="246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FAE2E26-99D9-4270-A442-F4959D295679}"/>
              </a:ext>
            </a:extLst>
          </p:cNvPr>
          <p:cNvCxnSpPr>
            <a:cxnSpLocks/>
          </p:cNvCxnSpPr>
          <p:nvPr/>
        </p:nvCxnSpPr>
        <p:spPr>
          <a:xfrm>
            <a:off x="1223003" y="3235300"/>
            <a:ext cx="944111" cy="127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A3C7F5E-828F-4C77-AEEA-E0F125510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640" y="3995832"/>
            <a:ext cx="5050277" cy="232073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0826A83-3413-4ABD-A170-0BFDA620B192}"/>
              </a:ext>
            </a:extLst>
          </p:cNvPr>
          <p:cNvCxnSpPr/>
          <p:nvPr/>
        </p:nvCxnSpPr>
        <p:spPr>
          <a:xfrm>
            <a:off x="8508184" y="5498719"/>
            <a:ext cx="528506" cy="55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CE32966-0C6E-4E4E-B9CC-1AC4AF009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40" y="3971410"/>
            <a:ext cx="5050277" cy="2345158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09ABA5F-2BDF-4227-950D-8983C66F8BA3}"/>
              </a:ext>
            </a:extLst>
          </p:cNvPr>
          <p:cNvCxnSpPr/>
          <p:nvPr/>
        </p:nvCxnSpPr>
        <p:spPr>
          <a:xfrm>
            <a:off x="7974623" y="5319346"/>
            <a:ext cx="1062067" cy="73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70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653252" y="666925"/>
            <a:ext cx="1072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Une fois arrivée sur : </a:t>
            </a:r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hlinkClick r:id="rId3"/>
              </a:rPr>
              <a:t>https://serviceclient.microsoftcrmportals.com/fr-FR/</a:t>
            </a:r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sur notre site internet , Cliquez sur la tuile Tchat support.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La connexion va se mettre en route et vous devrez juste indiqué par la suite votre prénom, nom, votre adresse e-mail et cochez sur oui où non pour nous indiquer si vous avez aussi effectuer votre demande par mail au support.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Cliquez sur soumettre puis par la suite , un de nos techniciens sera disponible pour traiter votre demande.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52EB14-4E80-4E04-A003-833CF49D7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630" y="3900881"/>
            <a:ext cx="4925246" cy="24283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1DFC63-E533-4ACC-8AEF-2E783F291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00" y="2267611"/>
            <a:ext cx="5047926" cy="2322777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B92A3A4-C4E0-44E8-B47C-22AFB27335F2}"/>
              </a:ext>
            </a:extLst>
          </p:cNvPr>
          <p:cNvCxnSpPr/>
          <p:nvPr/>
        </p:nvCxnSpPr>
        <p:spPr>
          <a:xfrm>
            <a:off x="4521666" y="3900881"/>
            <a:ext cx="578840" cy="476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88EEF72-BEA5-4380-B851-698FC5397752}"/>
              </a:ext>
            </a:extLst>
          </p:cNvPr>
          <p:cNvCxnSpPr/>
          <p:nvPr/>
        </p:nvCxnSpPr>
        <p:spPr>
          <a:xfrm>
            <a:off x="8112154" y="5335398"/>
            <a:ext cx="1686187" cy="64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630F6C3-DD11-4D52-AC6B-3706FC80A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8" y="2264707"/>
            <a:ext cx="5093447" cy="2322777"/>
          </a:xfrm>
          <a:prstGeom prst="rect">
            <a:avLst/>
          </a:prstGeom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93E857A-3EF5-4BDF-8F1C-6012042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29" y="3942742"/>
            <a:ext cx="4925246" cy="238653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F179126-B8CC-42AB-9B77-F7D295F2FF4B}"/>
              </a:ext>
            </a:extLst>
          </p:cNvPr>
          <p:cNvCxnSpPr/>
          <p:nvPr/>
        </p:nvCxnSpPr>
        <p:spPr>
          <a:xfrm>
            <a:off x="8757138" y="5064369"/>
            <a:ext cx="1160585" cy="659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B216BDD-75D3-4F21-9086-5EA5A03E59E1}"/>
              </a:ext>
            </a:extLst>
          </p:cNvPr>
          <p:cNvCxnSpPr/>
          <p:nvPr/>
        </p:nvCxnSpPr>
        <p:spPr>
          <a:xfrm flipH="1">
            <a:off x="10278208" y="5486400"/>
            <a:ext cx="690788" cy="767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0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3972140" y="0"/>
            <a:ext cx="8219860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4" y="2134613"/>
            <a:ext cx="3483296" cy="28966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5358534" y="2521126"/>
            <a:ext cx="6167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Comment effectuer votre demande d’assistance ?</a:t>
            </a:r>
          </a:p>
        </p:txBody>
      </p:sp>
    </p:spTree>
    <p:extLst>
      <p:ext uri="{BB962C8B-B14F-4D97-AF65-F5344CB8AC3E}">
        <p14:creationId xmlns:p14="http://schemas.microsoft.com/office/powerpoint/2010/main" val="251381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D3F0CE-D7FB-4822-B491-7CC0A2A6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6" y="6253944"/>
            <a:ext cx="1114147" cy="604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AAE190-DF7E-4C1B-88C6-54854B4302DC}"/>
              </a:ext>
            </a:extLst>
          </p:cNvPr>
          <p:cNvSpPr txBox="1"/>
          <p:nvPr/>
        </p:nvSpPr>
        <p:spPr>
          <a:xfrm>
            <a:off x="3923209" y="58723"/>
            <a:ext cx="8268791" cy="6799277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BD6F9-EBAF-4AE0-8F25-5A596B2E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2" y="1868455"/>
            <a:ext cx="3753147" cy="31210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B6ED7F-11A7-40FD-B423-E78706F143ED}"/>
              </a:ext>
            </a:extLst>
          </p:cNvPr>
          <p:cNvSpPr txBox="1"/>
          <p:nvPr/>
        </p:nvSpPr>
        <p:spPr>
          <a:xfrm>
            <a:off x="4848837" y="1942098"/>
            <a:ext cx="7343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administrateur ? 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Utilisateur ?</a:t>
            </a: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Vous avez un incident où une question ?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Le moment est venu de nous faire un mail.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Envoyez-nous une demande à Support@be-cloud.fr et par le tchat Be-Cloud, c'est ici : </a:t>
            </a:r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hlinkClick r:id="rId5"/>
              </a:rPr>
              <a:t>https://serviceclient.microsoftcrmportals.com/fr-FR/</a:t>
            </a:r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 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et sur notre site internet !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hlinkClick r:id="rId6"/>
              </a:rPr>
              <a:t>https://be-cloud.fr</a:t>
            </a:r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endParaRPr lang="fr-FR" sz="2400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5221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ECDEA53E3DC14CADDD5A756DDAA85C" ma:contentTypeVersion="11" ma:contentTypeDescription="Crée un document." ma:contentTypeScope="" ma:versionID="93459cf3b7fa7ebb0a64c26435fc46c1">
  <xsd:schema xmlns:xsd="http://www.w3.org/2001/XMLSchema" xmlns:xs="http://www.w3.org/2001/XMLSchema" xmlns:p="http://schemas.microsoft.com/office/2006/metadata/properties" xmlns:ns1="http://schemas.microsoft.com/sharepoint/v3" xmlns:ns2="a68bf567-a707-4aa3-95d0-3bea28008a3d" xmlns:ns3="9860b882-eec9-43c0-a867-fb95d183542a" targetNamespace="http://schemas.microsoft.com/office/2006/metadata/properties" ma:root="true" ma:fieldsID="a17a9769e4adf0c03cc207f050342082" ns1:_="" ns2:_="" ns3:_="">
    <xsd:import namespace="http://schemas.microsoft.com/sharepoint/v3"/>
    <xsd:import namespace="a68bf567-a707-4aa3-95d0-3bea28008a3d"/>
    <xsd:import namespace="9860b882-eec9-43c0-a867-fb95d18354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bf567-a707-4aa3-95d0-3bea28008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0b882-eec9-43c0-a867-fb95d18354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DC5EBAC-3777-4028-A7B3-D7B7E8FF84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16CA8-5AFA-4B5B-89F8-576FAAF083BD}"/>
</file>

<file path=customXml/itemProps3.xml><?xml version="1.0" encoding="utf-8"?>
<ds:datastoreItem xmlns:ds="http://schemas.openxmlformats.org/officeDocument/2006/customXml" ds:itemID="{3FDD7590-63A9-4169-8527-9D2FAAAC88B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543</Words>
  <Application>Microsoft Office PowerPoint</Application>
  <PresentationFormat>Grand écran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Microsoft YaHei Light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Steven Guard</dc:creator>
  <cp:lastModifiedBy>Cédric Macé</cp:lastModifiedBy>
  <cp:revision>6</cp:revision>
  <dcterms:created xsi:type="dcterms:W3CDTF">2019-02-21T14:25:14Z</dcterms:created>
  <dcterms:modified xsi:type="dcterms:W3CDTF">2019-09-25T12:05:33Z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0x0101003AECDEA53E3DC14CADDD5A756DDAA85C</vt:lpwstr>
  </property>
</Properties>
</file>